
<file path=[Content_Types].xml><?xml version="1.0" encoding="utf-8"?>
<Types xmlns="http://schemas.openxmlformats.org/package/2006/content-types">
  <Default Extension="wmf" ContentType="image/x-wmf"/>
  <Default Extension="gif" ContentType="image/gi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5" d="102"/>
          <a:sy n="99" d="101"/>
        </p:scale>
        <p:origin x="112" y="112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ChangeArrowheads="1" noGrp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ChangeArrowheads="1" noGrp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ChangeArrowheads="1" noGrp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ChangeArrowheads="1" noGrp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ChangeArrowheads="1" noGrp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ChangeArrowheads="1" noGrp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ChangeArrowheads="1" noGrp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ChangeArrowheads="1" noGrp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ChangeArrowheads="1" noGrp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ChangeArrowheads="1" noGrp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ChangeArrowheads="1" noGrp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ChangeArrowheads="1" noGrp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ChangeArrowheads="1" noGrp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ChangeArrowheads="1" noGrp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ChangeArrowheads="1" noGrp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ChangeArrowheads="1" noGrp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ChangeArrowheads="1" noGrp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ChangeArrowheads="1" noGrp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ChangeArrowheads="1" noGrp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ChangeArrowheads="1" noGrp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ChangeArrowheads="1" noGrp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ChangeArrowheads="1" noGrp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ChangeArrowheads="1" noGrp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ChangeArrowheads="1" noGrp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ChangeArrowheads="1" noGrp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ChangeArrowheads="1" noGrp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ChangeArrowheads="1" noGrp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ChangeArrowheads="1" noGrp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ChangeArrowheads="1" noGrp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ChangeArrowheads="1" noGrp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ChangeArrowheads="1" noGrp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ChangeArrowheads="1" noGrp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ChangeArrowheads="1" noGrp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61094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indent="0">
              <a:buFont typeface="Arial"/>
              <a:buNone/>
              <a:defRPr/>
            </a:pPr>
            <a:r>
              <a:rPr/>
              <a:t>Подготовили: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Орлова Н.В.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Кувшинова М.Г.</a:t>
            </a:r>
            <a:endParaRPr/>
          </a:p>
        </p:txBody>
      </p:sp>
      <p:sp>
        <p:nvSpPr>
          <p:cNvPr id="974879813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149" y="2569089"/>
            <a:ext cx="8229600" cy="165402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>
            <a:lvl1pPr algn="r">
              <a:defRPr/>
            </a:lvl1pPr>
          </a:lstStyle>
          <a:p>
            <a:pPr algn="ctr">
              <a:defRPr/>
            </a:pPr>
            <a:r>
              <a:rPr sz="4000"/>
              <a:t>Проект </a:t>
            </a:r>
            <a:br>
              <a:rPr sz="4000"/>
            </a:br>
            <a:r>
              <a:rPr sz="4000"/>
              <a:t>«Путешествие по зимним сказкам» </a:t>
            </a:r>
            <a:br>
              <a:rPr sz="4000"/>
            </a:br>
            <a:r>
              <a:rPr sz="4000"/>
              <a:t>с детьми 4-6 лет </a:t>
            </a:r>
            <a:endParaRPr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4941574" name=""/>
          <p:cNvSpPr txBox="1"/>
          <p:nvPr/>
        </p:nvSpPr>
        <p:spPr bwMode="auto">
          <a:xfrm flipH="0" flipV="0">
            <a:off x="496274" y="232874"/>
            <a:ext cx="4172984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Дети с удовольствием смазывали деревья  и брёвнышки клеем и обсыпали их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искусственным </a:t>
            </a:r>
            <a:r>
              <a:rPr/>
              <a:t>снегом, расставляли ёлочки, складывали «дрова» в поленницу. А после рассказывали сказку, глядя на готовый макет.</a:t>
            </a:r>
            <a:endParaRPr/>
          </a:p>
        </p:txBody>
      </p:sp>
      <p:pic>
        <p:nvPicPr>
          <p:cNvPr id="8241486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00649" y="233362"/>
            <a:ext cx="6953249" cy="6391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686689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Результат проекта</a:t>
            </a:r>
            <a:endParaRPr/>
          </a:p>
        </p:txBody>
      </p:sp>
      <p:sp>
        <p:nvSpPr>
          <p:cNvPr id="193262671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Детям была интересна и близка тематика проекта, поэтому они с удовольствием принимали участие во всех мероприятиях; с интересом слушали сказки в исполнении педагога; с удовольствием рассматривали  иллюстрации в книгах. В самостоятельной игровой деятельности разыгрывали знакомые сказки с помощью игрушек, различных видов театра; некоторые воспитанники придумывали новые сказки.  С большим желанием участвовали в создании сказочного макета. Дети стали дружнее; чаще приходят друг другу на помощь.</a:t>
            </a:r>
            <a:endParaRPr sz="2000"/>
          </a:p>
          <a:p>
            <a:pPr marL="0" indent="0">
              <a:buFont typeface="Arial"/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Родители поддержали педагогов, приняли активное участие в наполнении развивающей среды в группе, проявили творческие способности.</a:t>
            </a:r>
            <a:endParaRPr sz="2000"/>
          </a:p>
          <a:p>
            <a:pPr marL="0" indent="0">
              <a:buFont typeface="Arial"/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Таким образом, проделанная в ходе проекта работа, дала положительный результат не только в познавательном, речевом, но и в социальном развитии детей; а так же способствовала возникновению интереса и желания у родителей принимать участие в жизни группы; сблизила детей, родителей и педагогов нашей группы.</a:t>
            </a:r>
            <a:endParaRPr sz="2000"/>
          </a:p>
          <a:p>
            <a:pPr marL="0" indent="0">
              <a:buFont typeface="Arial"/>
              <a:buNone/>
              <a:defRPr/>
            </a:pPr>
            <a:r>
              <a:rPr sz="2000" b="0" i="0" u="none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556725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700888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200" b="1"/>
              <a:t>Участники проекта:</a:t>
            </a:r>
            <a:r>
              <a:rPr sz="2200"/>
              <a:t> дети дошкольного возраста 4-6 лет, воспитатели, родители</a:t>
            </a:r>
            <a:endParaRPr sz="2200"/>
          </a:p>
          <a:p>
            <a:pPr>
              <a:defRPr/>
            </a:pPr>
            <a:endParaRPr sz="2200"/>
          </a:p>
          <a:p>
            <a:pPr marL="0" indent="0">
              <a:buFont typeface="Arial"/>
              <a:buNone/>
              <a:defRPr/>
            </a:pPr>
            <a:r>
              <a:rPr sz="2200" b="1"/>
              <a:t>Сроки реализации проекта:</a:t>
            </a:r>
            <a:r>
              <a:rPr sz="2200"/>
              <a:t> декабрь 2024 - январь 2025</a:t>
            </a:r>
            <a:endParaRPr sz="2200"/>
          </a:p>
          <a:p>
            <a:pPr marL="0" indent="0">
              <a:buFont typeface="Arial"/>
              <a:buNone/>
              <a:defRPr/>
            </a:pPr>
            <a:endParaRPr sz="2200"/>
          </a:p>
          <a:p>
            <a:pPr marL="0" indent="0">
              <a:buFont typeface="Arial"/>
              <a:buNone/>
              <a:defRPr/>
            </a:pPr>
            <a:r>
              <a:rPr sz="2200" b="1"/>
              <a:t>Вид проекта:</a:t>
            </a:r>
            <a:r>
              <a:rPr sz="2200"/>
              <a:t> творческо-информационный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6358784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br>
              <a:rPr/>
            </a:br>
            <a:r>
              <a:rPr/>
              <a:t>Актуальность проекта</a:t>
            </a:r>
            <a:endParaRPr/>
          </a:p>
        </p:txBody>
      </p:sp>
      <p:sp>
        <p:nvSpPr>
          <p:cNvPr id="1464434008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Сказка входит в жизнь ребенка с самого раннего детства и остаётся в памяти на всю жизнь.  Сказка доступным языком рассказывает об окружающем мире, учит, освещает проблемы добра и зла, показывает выход из сложных ситуаций. Язык сказки для детей наиболее информативен, нежели взрослая речь. Рассказывая и читая сказки, мы воспитываем ребенка, развиваем его внутренний мир, даем знания о законах жизни и способах проявления творческой смекалки. Чтение сказки формирует у ребенка основы поведения и общения, учит упорству, терпению, умению ставить цели и идти к ним. Слушая сказки, дети накапливают в подсознании механизмы решения жизненных ситуаций, которые при необходимости активизируются. </a:t>
            </a: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Детские сказки расширяют словарный запас ребенка, помогают правильно строить диалог, развивать связную логическую речь.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Сказка развивает творческий потенциал, фантазию, воображение и сочувствие маленького человека. Сказка решает вопросы духовно-нравственного воспитания. Часто дети выражают своё отношение к поступкам героев. Это значит, что их внутренний мир обогащается, это значит, что через сказку формируется личность ребенка. 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085019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Цели и задачи проекта</a:t>
            </a:r>
            <a:endParaRPr/>
          </a:p>
        </p:txBody>
      </p:sp>
      <p:sp>
        <p:nvSpPr>
          <p:cNvPr id="1862886292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Создать условия для речевого, духовно-нравственного и интеллектуального развития ребенка, путём приобщения к сказкам. Привлечь родителей к совместной деятельности.</a:t>
            </a:r>
            <a:endParaRPr sz="18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Формировать  у детей интерес к  сказкам.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Развивать диалогическую речь: учить участвовать в беседе, понятно для слушателей отвечать на вопросы и задавать  их.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Упражнять детей  в умении пересказывать отрывки из сказок.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представления об изменениях природы в зимнее время</a:t>
            </a: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года (прорубрь на реке, ледяная избушка и пр.)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Развивать умение передавать образ сказочного героя речью, мимикой, жестами, художественными средствами.</a:t>
            </a:r>
            <a:endParaRPr sz="1800" b="0" i="0" u="none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Развивать творческую активность детей.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Воспитывать  желание и умение слушать художественные произведения.</a:t>
            </a:r>
            <a:r>
              <a:rPr sz="1800">
                <a:latin typeface="Times New Roman"/>
                <a:ea typeface="Times New Roman"/>
                <a:cs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Побуждать к совместному творчеству родителей и детей.</a:t>
            </a:r>
            <a:endParaRPr sz="18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Проблема проекта: </a:t>
            </a:r>
            <a:r>
              <a:rPr sz="18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Низкий уровень развития связной речи детей. Недостаточная вовлеченность родителей в жизнь группы.</a:t>
            </a:r>
            <a:endParaRPr sz="1800" b="1" u="none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52930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Содержание проекта</a:t>
            </a:r>
            <a:endParaRPr/>
          </a:p>
        </p:txBody>
      </p:sp>
      <p:sp>
        <p:nvSpPr>
          <p:cNvPr id="791400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Для решения поставленных задач, нами была проведена следующая работа:</a:t>
            </a:r>
            <a:endParaRPr sz="1800">
              <a:latin typeface="Times New Roman"/>
              <a:cs typeface="Times New Roman"/>
            </a:endParaRPr>
          </a:p>
          <a:p>
            <a:pPr marL="283879" indent="-283879">
              <a:buFont typeface="Arial"/>
              <a:buAutoNum type="arabicPeriod"/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мини – библиотеки по зимним сказкам.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endParaRPr sz="18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2.   Чтение зимних сказок «Лисичка-сестричка и серый волк», «Рукавичка» и «Заюшкина избушка»</a:t>
            </a:r>
            <a:endParaRPr sz="18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3.   Рассматривание иллюстраций разных художников к этим сказкам</a:t>
            </a:r>
            <a:endParaRPr sz="18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1800">
                <a:latin typeface="Times New Roman"/>
                <a:ea typeface="Times New Roman"/>
                <a:cs typeface="Times New Roman"/>
              </a:rPr>
              <a:t>4.   Беседы о прочитанном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  Отгадывание загадок о сказочных героях, о сказках.</a:t>
            </a:r>
            <a:endParaRPr sz="18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1800">
              <a:latin typeface="Times New Roman"/>
              <a:cs typeface="Times New Roman"/>
            </a:endParaRPr>
          </a:p>
        </p:txBody>
      </p:sp>
      <p:pic>
        <p:nvPicPr>
          <p:cNvPr id="63253562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24612" y="2800349"/>
            <a:ext cx="4886324" cy="3905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580569" name=""/>
          <p:cNvSpPr txBox="1"/>
          <p:nvPr/>
        </p:nvSpPr>
        <p:spPr bwMode="auto">
          <a:xfrm flipH="0" flipV="0">
            <a:off x="6639899" y="1533524"/>
            <a:ext cx="534298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/>
              <a:t>6. Настольный театр по сказке «Заюшкина избушка» в исполнении </a:t>
            </a:r>
            <a:r>
              <a:rPr sz="1800"/>
              <a:t>детей</a:t>
            </a:r>
            <a:endParaRPr sz="1800"/>
          </a:p>
        </p:txBody>
      </p:sp>
      <p:pic>
        <p:nvPicPr>
          <p:cNvPr id="214112213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53024" y="2543175"/>
            <a:ext cx="6362699" cy="3600450"/>
          </a:xfrm>
          <a:prstGeom prst="rect">
            <a:avLst/>
          </a:prstGeom>
        </p:spPr>
      </p:pic>
      <p:pic>
        <p:nvPicPr>
          <p:cNvPr id="19945924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0598" y="497563"/>
            <a:ext cx="5829300" cy="335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4032587" name=""/>
          <p:cNvSpPr txBox="1"/>
          <p:nvPr/>
        </p:nvSpPr>
        <p:spPr bwMode="auto">
          <a:xfrm flipH="0" flipV="0">
            <a:off x="6325731" y="1114424"/>
            <a:ext cx="377156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endParaRPr/>
          </a:p>
        </p:txBody>
      </p:sp>
      <p:sp>
        <p:nvSpPr>
          <p:cNvPr id="1014035903" name=""/>
          <p:cNvSpPr txBox="1"/>
          <p:nvPr/>
        </p:nvSpPr>
        <p:spPr bwMode="auto">
          <a:xfrm rot="0" flipH="0" flipV="0">
            <a:off x="923650" y="3246120"/>
            <a:ext cx="718245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endParaRPr/>
          </a:p>
        </p:txBody>
      </p:sp>
      <p:sp>
        <p:nvSpPr>
          <p:cNvPr id="2122717456" name=""/>
          <p:cNvSpPr txBox="1"/>
          <p:nvPr/>
        </p:nvSpPr>
        <p:spPr bwMode="auto">
          <a:xfrm flipH="0" flipV="0">
            <a:off x="352423" y="4610098"/>
            <a:ext cx="534522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7. Рисование акварелью «Рукавичка»</a:t>
            </a:r>
            <a:endParaRPr/>
          </a:p>
        </p:txBody>
      </p:sp>
      <p:sp>
        <p:nvSpPr>
          <p:cNvPr id="1886201302" name=""/>
          <p:cNvSpPr txBox="1"/>
          <p:nvPr/>
        </p:nvSpPr>
        <p:spPr bwMode="auto">
          <a:xfrm flipH="0" flipV="0">
            <a:off x="5858849" y="4610098"/>
            <a:ext cx="589669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8. Интегрированное занятие «Сказочный лес»</a:t>
            </a:r>
            <a:endParaRPr/>
          </a:p>
        </p:txBody>
      </p:sp>
      <p:sp>
        <p:nvSpPr>
          <p:cNvPr id="2017356507" name=""/>
          <p:cNvSpPr txBox="1"/>
          <p:nvPr/>
        </p:nvSpPr>
        <p:spPr bwMode="auto">
          <a:xfrm flipH="0" flipV="0">
            <a:off x="352423" y="5067298"/>
            <a:ext cx="534522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9. Викторина «Зимние сказки»</a:t>
            </a:r>
            <a:endParaRPr/>
          </a:p>
        </p:txBody>
      </p:sp>
      <p:sp>
        <p:nvSpPr>
          <p:cNvPr id="1807259189" name=""/>
          <p:cNvSpPr txBox="1"/>
          <p:nvPr/>
        </p:nvSpPr>
        <p:spPr bwMode="auto">
          <a:xfrm flipH="0" flipV="0">
            <a:off x="352423" y="5543548"/>
            <a:ext cx="534594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10. Опыт с водой «Как появляется лёд»</a:t>
            </a:r>
            <a:endParaRPr/>
          </a:p>
        </p:txBody>
      </p:sp>
      <p:pic>
        <p:nvPicPr>
          <p:cNvPr id="7499948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52423" y="657223"/>
            <a:ext cx="5344500" cy="3695699"/>
          </a:xfrm>
          <a:prstGeom prst="rect">
            <a:avLst/>
          </a:prstGeom>
        </p:spPr>
      </p:pic>
      <p:pic>
        <p:nvPicPr>
          <p:cNvPr id="85948512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858849" y="657223"/>
            <a:ext cx="5895974" cy="3695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0617671" name=""/>
          <p:cNvSpPr txBox="1"/>
          <p:nvPr/>
        </p:nvSpPr>
        <p:spPr bwMode="auto">
          <a:xfrm flipH="0" flipV="0">
            <a:off x="750281" y="123824"/>
            <a:ext cx="10850770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11. Заключительным этапом проекта стало коллективное создание макета </a:t>
            </a:r>
            <a:endParaRPr/>
          </a:p>
          <a:p>
            <a:pPr>
              <a:defRPr/>
            </a:pPr>
            <a:r>
              <a:rPr/>
              <a:t>по сказке «Лисичка-сестричка и серый волк»</a:t>
            </a:r>
            <a:endParaRPr/>
          </a:p>
        </p:txBody>
      </p:sp>
      <p:pic>
        <p:nvPicPr>
          <p:cNvPr id="97034222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9137" y="964288"/>
            <a:ext cx="10753724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5943162" name=""/>
          <p:cNvSpPr txBox="1"/>
          <p:nvPr/>
        </p:nvSpPr>
        <p:spPr bwMode="auto">
          <a:xfrm flipH="0" flipV="0">
            <a:off x="6716099" y="1068705"/>
            <a:ext cx="4572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706417556" name=""/>
          <p:cNvSpPr txBox="1"/>
          <p:nvPr/>
        </p:nvSpPr>
        <p:spPr bwMode="auto">
          <a:xfrm flipH="0" flipV="0">
            <a:off x="6665577" y="323848"/>
            <a:ext cx="4856963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Родители приняли активное участие в создании макета. Нашли деревянные фигурки бабы и деда. Залили прорубь эпоксидной смолой. Семья Дорожкиных сделала из папье-маше фигурки лисы и волка.</a:t>
            </a:r>
            <a:endParaRPr/>
          </a:p>
        </p:txBody>
      </p:sp>
      <p:pic>
        <p:nvPicPr>
          <p:cNvPr id="60483286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324" y="323848"/>
            <a:ext cx="5400675" cy="5553074"/>
          </a:xfrm>
          <a:prstGeom prst="rect">
            <a:avLst/>
          </a:prstGeom>
        </p:spPr>
      </p:pic>
      <p:pic>
        <p:nvPicPr>
          <p:cNvPr id="123187549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665577" y="2061568"/>
            <a:ext cx="4374871" cy="46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R7-Office/2024.1.1.375</Application>
  <DocSecurity>0</DocSecurity>
  <PresentationFormat/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>ru-RU</dc:language>
  <cp:lastModifiedBy>Наталия Орлова</cp:lastModifiedBy>
  <cp:revision>8</cp:revision>
  <dcterms:created xsi:type="dcterms:W3CDTF">2023-08-25T13:22:51Z</dcterms:created>
  <dcterms:modified xsi:type="dcterms:W3CDTF">2025-01-27T01:16:42Z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